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0160000" cy="7620000"/>
  <p:notesSz cx="6858000" cy="9144000"/>
  <p:embeddedFontLst>
    <p:embeddedFont>
      <p:font typeface="Calibri" pitchFamily="34" charset="0"/>
      <p:regular r:id="rId3"/>
      <p:bold r:id="rId4"/>
      <p:italic r:id="rId5"/>
      <p:boldItalic r:id="rId6"/>
    </p:embeddedFont>
  </p:embeddedFont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457E0-674E-4643-A55F-18351F20E2B6}" type="datetimeFigureOut">
              <a:rPr lang="nb-NO" smtClean="0"/>
              <a:t>01.06.2012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D97E4-3F47-41BD-A08B-8E774F2E9423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e 3"/>
          <p:cNvGrpSpPr/>
          <p:nvPr/>
        </p:nvGrpSpPr>
        <p:grpSpPr>
          <a:xfrm>
            <a:off x="5997321" y="4016121"/>
            <a:ext cx="3748786" cy="1387908"/>
            <a:chOff x="5997321" y="4016121"/>
            <a:chExt cx="3748786" cy="1387908"/>
          </a:xfrm>
        </p:grpSpPr>
        <p:sp>
          <p:nvSpPr>
            <p:cNvPr id="2" name="Frihåndsform 1"/>
            <p:cNvSpPr/>
            <p:nvPr/>
          </p:nvSpPr>
          <p:spPr>
            <a:xfrm>
              <a:off x="5997321" y="4016121"/>
              <a:ext cx="3748786" cy="1116458"/>
            </a:xfrm>
            <a:custGeom>
              <a:avLst/>
              <a:gdLst/>
              <a:ahLst/>
              <a:cxnLst/>
              <a:rect l="0" t="0" r="0" b="0"/>
              <a:pathLst>
                <a:path w="3748786" h="1116458">
                  <a:moveTo>
                    <a:pt x="0" y="0"/>
                  </a:moveTo>
                  <a:lnTo>
                    <a:pt x="3748785" y="0"/>
                  </a:lnTo>
                  <a:lnTo>
                    <a:pt x="3748785" y="1116457"/>
                  </a:lnTo>
                  <a:lnTo>
                    <a:pt x="0" y="111645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" name="TekstSylinder 2"/>
            <p:cNvSpPr txBox="1"/>
            <p:nvPr/>
          </p:nvSpPr>
          <p:spPr>
            <a:xfrm>
              <a:off x="6096000" y="4203700"/>
              <a:ext cx="3632200" cy="1200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Nedenes Tingrett - tingbok nr. 28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2. desember 1769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S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østrene Ahlet og Anne Christoffersdøtre og deres kusine Berthe Olsdatter dømmes for giftmord på Karen Jonsdatter, Gunhild Carlsdatter og Guri Hansdatter</a:t>
              </a:r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7" name="Gruppe 6"/>
          <p:cNvGrpSpPr/>
          <p:nvPr/>
        </p:nvGrpSpPr>
        <p:grpSpPr>
          <a:xfrm>
            <a:off x="5972302" y="2365501"/>
            <a:ext cx="3786759" cy="1152062"/>
            <a:chOff x="5972302" y="2365501"/>
            <a:chExt cx="3786759" cy="1152062"/>
          </a:xfrm>
        </p:grpSpPr>
        <p:sp>
          <p:nvSpPr>
            <p:cNvPr id="5" name="Frihåndsform 4"/>
            <p:cNvSpPr/>
            <p:nvPr/>
          </p:nvSpPr>
          <p:spPr>
            <a:xfrm>
              <a:off x="5972302" y="2365501"/>
              <a:ext cx="3786759" cy="1127761"/>
            </a:xfrm>
            <a:custGeom>
              <a:avLst/>
              <a:gdLst/>
              <a:ahLst/>
              <a:cxnLst/>
              <a:rect l="0" t="0" r="0" b="0"/>
              <a:pathLst>
                <a:path w="3786759" h="1127761">
                  <a:moveTo>
                    <a:pt x="0" y="0"/>
                  </a:moveTo>
                  <a:lnTo>
                    <a:pt x="3786758" y="0"/>
                  </a:lnTo>
                  <a:lnTo>
                    <a:pt x="3786758" y="1127760"/>
                  </a:lnTo>
                  <a:lnTo>
                    <a:pt x="0" y="112776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6" name="TekstSylinder 5"/>
            <p:cNvSpPr txBox="1"/>
            <p:nvPr/>
          </p:nvSpPr>
          <p:spPr>
            <a:xfrm>
              <a:off x="6057900" y="2501900"/>
              <a:ext cx="3606800" cy="101566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Overhoffretten - Voteringsprotokoll nr. 208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25. september 1770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A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hlet og Anne Christoffersdøtre og Berthe er alle dømt for drap. Dommerne diskuterer for og i mot skyldspørsmålet.</a:t>
              </a:r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10" name="Gruppe 9"/>
          <p:cNvGrpSpPr/>
          <p:nvPr/>
        </p:nvGrpSpPr>
        <p:grpSpPr>
          <a:xfrm>
            <a:off x="6606920" y="53721"/>
            <a:ext cx="3748787" cy="1235508"/>
            <a:chOff x="6606920" y="53721"/>
            <a:chExt cx="3748787" cy="1235508"/>
          </a:xfrm>
        </p:grpSpPr>
        <p:sp>
          <p:nvSpPr>
            <p:cNvPr id="8" name="Frihåndsform 7"/>
            <p:cNvSpPr/>
            <p:nvPr/>
          </p:nvSpPr>
          <p:spPr>
            <a:xfrm>
              <a:off x="6606920" y="53721"/>
              <a:ext cx="3748787" cy="1116457"/>
            </a:xfrm>
            <a:custGeom>
              <a:avLst/>
              <a:gdLst/>
              <a:ahLst/>
              <a:cxnLst/>
              <a:rect l="0" t="0" r="0" b="0"/>
              <a:pathLst>
                <a:path w="3748787" h="1116457">
                  <a:moveTo>
                    <a:pt x="0" y="0"/>
                  </a:moveTo>
                  <a:lnTo>
                    <a:pt x="3748786" y="0"/>
                  </a:lnTo>
                  <a:lnTo>
                    <a:pt x="3748786" y="1116456"/>
                  </a:lnTo>
                  <a:lnTo>
                    <a:pt x="0" y="11164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9" name="TekstSylinder 8"/>
            <p:cNvSpPr txBox="1"/>
            <p:nvPr/>
          </p:nvSpPr>
          <p:spPr>
            <a:xfrm>
              <a:off x="6731000" y="88900"/>
              <a:ext cx="3454400" cy="1200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Overhoffretten – voteringsprotokoll nr. 208, 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25. september 1770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V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itneforklaringer sier at da Karen Jonsdatter ble syk, fikk hun brekninger og var rød i ansiktet, og at Guri Hansdatter også hadde hatt brekninger og sterke kramper.</a:t>
              </a:r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13" name="Gruppe 12"/>
          <p:cNvGrpSpPr/>
          <p:nvPr/>
        </p:nvGrpSpPr>
        <p:grpSpPr>
          <a:xfrm>
            <a:off x="445769" y="2058670"/>
            <a:ext cx="3606928" cy="1447225"/>
            <a:chOff x="445769" y="2058670"/>
            <a:chExt cx="3606928" cy="1447225"/>
          </a:xfrm>
        </p:grpSpPr>
        <p:sp>
          <p:nvSpPr>
            <p:cNvPr id="11" name="Frihåndsform 10"/>
            <p:cNvSpPr/>
            <p:nvPr/>
          </p:nvSpPr>
          <p:spPr>
            <a:xfrm>
              <a:off x="445769" y="2058670"/>
              <a:ext cx="3606928" cy="1074166"/>
            </a:xfrm>
            <a:custGeom>
              <a:avLst/>
              <a:gdLst/>
              <a:ahLst/>
              <a:cxnLst/>
              <a:rect l="0" t="0" r="0" b="0"/>
              <a:pathLst>
                <a:path w="3606928" h="1074166">
                  <a:moveTo>
                    <a:pt x="0" y="0"/>
                  </a:moveTo>
                  <a:lnTo>
                    <a:pt x="3606927" y="0"/>
                  </a:lnTo>
                  <a:lnTo>
                    <a:pt x="3606927" y="1074165"/>
                  </a:lnTo>
                  <a:lnTo>
                    <a:pt x="0" y="107416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2" name="TekstSylinder 11"/>
            <p:cNvSpPr txBox="1"/>
            <p:nvPr/>
          </p:nvSpPr>
          <p:spPr>
            <a:xfrm>
              <a:off x="546100" y="2120900"/>
              <a:ext cx="3378200" cy="13849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Overhoffretten – voteringprotokoll nr. 208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25. september 1770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D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et er innhentet mange opplysninger i denne saken, men det mangler to vesentlige ting: det er verken bevist ved vitner eller obduksjon at de avdøde kvinnene virkelig døde av forgiftning.</a:t>
              </a:r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16" name="Gruppe 15"/>
          <p:cNvGrpSpPr/>
          <p:nvPr/>
        </p:nvGrpSpPr>
        <p:grpSpPr>
          <a:xfrm>
            <a:off x="5755894" y="5057394"/>
            <a:ext cx="3744468" cy="1299135"/>
            <a:chOff x="5755894" y="5057394"/>
            <a:chExt cx="3744468" cy="1299135"/>
          </a:xfrm>
        </p:grpSpPr>
        <p:sp>
          <p:nvSpPr>
            <p:cNvPr id="14" name="Frihåndsform 13"/>
            <p:cNvSpPr/>
            <p:nvPr/>
          </p:nvSpPr>
          <p:spPr>
            <a:xfrm>
              <a:off x="5755894" y="5057394"/>
              <a:ext cx="3744468" cy="1115187"/>
            </a:xfrm>
            <a:custGeom>
              <a:avLst/>
              <a:gdLst/>
              <a:ahLst/>
              <a:cxnLst/>
              <a:rect l="0" t="0" r="0" b="0"/>
              <a:pathLst>
                <a:path w="3744468" h="1115187">
                  <a:moveTo>
                    <a:pt x="0" y="0"/>
                  </a:moveTo>
                  <a:lnTo>
                    <a:pt x="3744467" y="0"/>
                  </a:lnTo>
                  <a:lnTo>
                    <a:pt x="3744467" y="1115186"/>
                  </a:lnTo>
                  <a:lnTo>
                    <a:pt x="0" y="11151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5" name="TekstSylinder 14"/>
            <p:cNvSpPr txBox="1"/>
            <p:nvPr/>
          </p:nvSpPr>
          <p:spPr>
            <a:xfrm>
              <a:off x="5880100" y="5156200"/>
              <a:ext cx="3479800" cy="1200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Overhoffretten – voteringsprotokoll nr. 208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25. september 1770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S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aken bygger på de mistenktes tilståelser, og det at sykdomsforløpet stemmer overens med beskrivelse av forgiftning. </a:t>
              </a:r>
            </a:p>
            <a:p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19" name="Gruppe 18"/>
          <p:cNvGrpSpPr/>
          <p:nvPr/>
        </p:nvGrpSpPr>
        <p:grpSpPr>
          <a:xfrm>
            <a:off x="-109601" y="639698"/>
            <a:ext cx="3919221" cy="1322631"/>
            <a:chOff x="-109601" y="639698"/>
            <a:chExt cx="3919221" cy="1322631"/>
          </a:xfrm>
        </p:grpSpPr>
        <p:sp>
          <p:nvSpPr>
            <p:cNvPr id="17" name="Frihåndsform 16"/>
            <p:cNvSpPr/>
            <p:nvPr/>
          </p:nvSpPr>
          <p:spPr>
            <a:xfrm>
              <a:off x="-109601" y="639698"/>
              <a:ext cx="3919221" cy="1167258"/>
            </a:xfrm>
            <a:custGeom>
              <a:avLst/>
              <a:gdLst/>
              <a:ahLst/>
              <a:cxnLst/>
              <a:rect l="0" t="0" r="0" b="0"/>
              <a:pathLst>
                <a:path w="3919221" h="1167258">
                  <a:moveTo>
                    <a:pt x="0" y="0"/>
                  </a:moveTo>
                  <a:lnTo>
                    <a:pt x="3919220" y="0"/>
                  </a:lnTo>
                  <a:lnTo>
                    <a:pt x="3919220" y="1167257"/>
                  </a:lnTo>
                  <a:lnTo>
                    <a:pt x="0" y="116725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" name="TekstSylinder 17"/>
            <p:cNvSpPr txBox="1"/>
            <p:nvPr/>
          </p:nvSpPr>
          <p:spPr>
            <a:xfrm>
              <a:off x="25400" y="762000"/>
              <a:ext cx="3606800" cy="1200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Overhoffretten – voteringsprotokoll nr. 208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25. september 1770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B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erthe Olsdatter har medvirket til drapet ved å kjøpe fluekrutt for Ahlet.</a:t>
              </a:r>
            </a:p>
            <a:p>
              <a:endParaRPr lang="nb-NO" sz="1200" smtClean="0">
                <a:solidFill>
                  <a:srgbClr val="000000"/>
                </a:solidFill>
                <a:latin typeface="Arial - 16"/>
              </a:endParaRPr>
            </a:p>
            <a:p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22" name="Gruppe 21"/>
          <p:cNvGrpSpPr/>
          <p:nvPr/>
        </p:nvGrpSpPr>
        <p:grpSpPr>
          <a:xfrm>
            <a:off x="6584950" y="1238250"/>
            <a:ext cx="4072382" cy="1811476"/>
            <a:chOff x="6584950" y="1238250"/>
            <a:chExt cx="4072382" cy="1811476"/>
          </a:xfrm>
        </p:grpSpPr>
        <p:sp>
          <p:nvSpPr>
            <p:cNvPr id="20" name="Frihåndsform 19"/>
            <p:cNvSpPr/>
            <p:nvPr/>
          </p:nvSpPr>
          <p:spPr>
            <a:xfrm>
              <a:off x="6584950" y="1238250"/>
              <a:ext cx="4072382" cy="1212851"/>
            </a:xfrm>
            <a:custGeom>
              <a:avLst/>
              <a:gdLst/>
              <a:ahLst/>
              <a:cxnLst/>
              <a:rect l="0" t="0" r="0" b="0"/>
              <a:pathLst>
                <a:path w="4072382" h="1212851">
                  <a:moveTo>
                    <a:pt x="0" y="0"/>
                  </a:moveTo>
                  <a:lnTo>
                    <a:pt x="4072381" y="0"/>
                  </a:lnTo>
                  <a:lnTo>
                    <a:pt x="4072381" y="1212850"/>
                  </a:lnTo>
                  <a:lnTo>
                    <a:pt x="0" y="12128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1" name="TekstSylinder 20"/>
            <p:cNvSpPr txBox="1"/>
            <p:nvPr/>
          </p:nvSpPr>
          <p:spPr>
            <a:xfrm>
              <a:off x="6807200" y="1295400"/>
              <a:ext cx="3327400" cy="175432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Overhoffretten – voteringsprotokoll nr. 208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25. september 1770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A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hlet og Anne Christoffersdøtre dømmes til døden for å ha drept Karen Jonsdatter, Gunhild Carlsdatter og Guri Hansdatter med giften fluekrutt. Berthe Olsdatter dømmes til livstids straffarbeid i tukthus for å ha medvirket til drapene.</a:t>
              </a:r>
            </a:p>
            <a:p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25" name="Gruppe 24"/>
          <p:cNvGrpSpPr/>
          <p:nvPr/>
        </p:nvGrpSpPr>
        <p:grpSpPr>
          <a:xfrm>
            <a:off x="-88900" y="3009900"/>
            <a:ext cx="3716274" cy="2384524"/>
            <a:chOff x="-88900" y="3009900"/>
            <a:chExt cx="3716274" cy="2384524"/>
          </a:xfrm>
        </p:grpSpPr>
        <p:sp>
          <p:nvSpPr>
            <p:cNvPr id="23" name="Frihåndsform 22"/>
            <p:cNvSpPr/>
            <p:nvPr/>
          </p:nvSpPr>
          <p:spPr>
            <a:xfrm>
              <a:off x="-88900" y="3009900"/>
              <a:ext cx="3716274" cy="1911985"/>
            </a:xfrm>
            <a:custGeom>
              <a:avLst/>
              <a:gdLst/>
              <a:ahLst/>
              <a:cxnLst/>
              <a:rect l="0" t="0" r="0" b="0"/>
              <a:pathLst>
                <a:path w="3716274" h="1911985">
                  <a:moveTo>
                    <a:pt x="0" y="0"/>
                  </a:moveTo>
                  <a:lnTo>
                    <a:pt x="3716273" y="0"/>
                  </a:lnTo>
                  <a:lnTo>
                    <a:pt x="3716273" y="1911984"/>
                  </a:lnTo>
                  <a:lnTo>
                    <a:pt x="0" y="191198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4" name="TekstSylinder 23"/>
            <p:cNvSpPr txBox="1"/>
            <p:nvPr/>
          </p:nvSpPr>
          <p:spPr>
            <a:xfrm>
              <a:off x="0" y="3086100"/>
              <a:ext cx="3378200" cy="230832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n-NO" sz="1200" b="1" smtClean="0">
                  <a:solidFill>
                    <a:srgbClr val="000000"/>
                  </a:solidFill>
                  <a:latin typeface="Arial - 16"/>
                </a:rPr>
                <a:t>Høyesterett sak nr. 530 nr. 214/1770-1771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6. februar 1771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D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ødsdommen blir stående, men skjerpes til skrekk og advarsel: Ahlet og Anne Christoffersdøttre skal først knipes med glødende tenger fem ganger. Høyre hånd og hodet skal hugges av med øks. Kroppene, hodene og hendene skal settes på stake.</a:t>
              </a:r>
            </a:p>
            <a:p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Berthe Olsdatter dømmes til livstids straffarbeid i tukthus.</a:t>
              </a:r>
            </a:p>
            <a:p>
              <a:endParaRPr lang="nb-NO" sz="1200" smtClean="0">
                <a:solidFill>
                  <a:srgbClr val="000000"/>
                </a:solidFill>
                <a:latin typeface="Arial - 16"/>
              </a:endParaRPr>
            </a:p>
            <a:p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28" name="Gruppe 27"/>
          <p:cNvGrpSpPr/>
          <p:nvPr/>
        </p:nvGrpSpPr>
        <p:grpSpPr>
          <a:xfrm>
            <a:off x="139700" y="37211"/>
            <a:ext cx="4495800" cy="630556"/>
            <a:chOff x="139700" y="37211"/>
            <a:chExt cx="4495800" cy="630556"/>
          </a:xfrm>
        </p:grpSpPr>
        <p:sp>
          <p:nvSpPr>
            <p:cNvPr id="26" name="Frihåndsform 25"/>
            <p:cNvSpPr/>
            <p:nvPr/>
          </p:nvSpPr>
          <p:spPr>
            <a:xfrm>
              <a:off x="151511" y="37211"/>
              <a:ext cx="4465955" cy="630556"/>
            </a:xfrm>
            <a:custGeom>
              <a:avLst/>
              <a:gdLst/>
              <a:ahLst/>
              <a:cxnLst/>
              <a:rect l="0" t="0" r="0" b="0"/>
              <a:pathLst>
                <a:path w="4465955" h="630556">
                  <a:moveTo>
                    <a:pt x="0" y="0"/>
                  </a:moveTo>
                  <a:lnTo>
                    <a:pt x="4465954" y="0"/>
                  </a:lnTo>
                  <a:lnTo>
                    <a:pt x="4465954" y="630555"/>
                  </a:lnTo>
                  <a:lnTo>
                    <a:pt x="0" y="6305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7" name="TekstSylinder 26"/>
            <p:cNvSpPr txBox="1"/>
            <p:nvPr/>
          </p:nvSpPr>
          <p:spPr>
            <a:xfrm>
              <a:off x="139700" y="152400"/>
              <a:ext cx="4495800" cy="4616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Christiania tukthus – Fengselsprotokoll, nr. 2 1763-1783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B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erthe Olsdatter ankommer tukthuset 4. juli 1771</a:t>
              </a:r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31" name="Gruppe 30"/>
          <p:cNvGrpSpPr/>
          <p:nvPr/>
        </p:nvGrpSpPr>
        <p:grpSpPr>
          <a:xfrm>
            <a:off x="5981572" y="3416172"/>
            <a:ext cx="4424047" cy="669292"/>
            <a:chOff x="5981572" y="3416172"/>
            <a:chExt cx="4424047" cy="669292"/>
          </a:xfrm>
        </p:grpSpPr>
        <p:sp>
          <p:nvSpPr>
            <p:cNvPr id="29" name="Frihåndsform 28"/>
            <p:cNvSpPr/>
            <p:nvPr/>
          </p:nvSpPr>
          <p:spPr>
            <a:xfrm>
              <a:off x="5981572" y="3416172"/>
              <a:ext cx="4424047" cy="669292"/>
            </a:xfrm>
            <a:custGeom>
              <a:avLst/>
              <a:gdLst/>
              <a:ahLst/>
              <a:cxnLst/>
              <a:rect l="0" t="0" r="0" b="0"/>
              <a:pathLst>
                <a:path w="4424047" h="669292">
                  <a:moveTo>
                    <a:pt x="0" y="0"/>
                  </a:moveTo>
                  <a:lnTo>
                    <a:pt x="4424046" y="0"/>
                  </a:lnTo>
                  <a:lnTo>
                    <a:pt x="4424046" y="669291"/>
                  </a:lnTo>
                  <a:lnTo>
                    <a:pt x="0" y="66929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0" name="TekstSylinder 29"/>
            <p:cNvSpPr txBox="1"/>
            <p:nvPr/>
          </p:nvSpPr>
          <p:spPr>
            <a:xfrm>
              <a:off x="6070600" y="3530600"/>
              <a:ext cx="4292600" cy="4616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Christiania Tukthus – Fengselsprotokoll, nr. 2 1763-1783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B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erthe Olsdatter rømmer fra tukthuset 19. juli 1772</a:t>
              </a:r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  <p:grpSp>
        <p:nvGrpSpPr>
          <p:cNvPr id="34" name="Gruppe 33"/>
          <p:cNvGrpSpPr/>
          <p:nvPr/>
        </p:nvGrpSpPr>
        <p:grpSpPr>
          <a:xfrm>
            <a:off x="-304038" y="5042661"/>
            <a:ext cx="4451604" cy="768605"/>
            <a:chOff x="-304038" y="5042661"/>
            <a:chExt cx="4451604" cy="768605"/>
          </a:xfrm>
        </p:grpSpPr>
        <p:sp>
          <p:nvSpPr>
            <p:cNvPr id="32" name="Frihåndsform 31"/>
            <p:cNvSpPr/>
            <p:nvPr/>
          </p:nvSpPr>
          <p:spPr>
            <a:xfrm>
              <a:off x="-304038" y="5042661"/>
              <a:ext cx="4451604" cy="768605"/>
            </a:xfrm>
            <a:custGeom>
              <a:avLst/>
              <a:gdLst/>
              <a:ahLst/>
              <a:cxnLst/>
              <a:rect l="0" t="0" r="0" b="0"/>
              <a:pathLst>
                <a:path w="4451604" h="768605">
                  <a:moveTo>
                    <a:pt x="0" y="0"/>
                  </a:moveTo>
                  <a:lnTo>
                    <a:pt x="4451603" y="0"/>
                  </a:lnTo>
                  <a:lnTo>
                    <a:pt x="4451603" y="768604"/>
                  </a:lnTo>
                  <a:lnTo>
                    <a:pt x="0" y="76860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C0C0"/>
                </a:gs>
                <a:gs pos="100000">
                  <a:srgbClr val="D2B48C"/>
                </a:gs>
              </a:gsLst>
              <a:lin ang="2700000" scaled="1"/>
              <a:tileRect/>
            </a:gra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3" name="TekstSylinder 32"/>
            <p:cNvSpPr txBox="1"/>
            <p:nvPr/>
          </p:nvSpPr>
          <p:spPr>
            <a:xfrm>
              <a:off x="0" y="5130800"/>
              <a:ext cx="36576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nn-NO" sz="1200" b="1" smtClean="0">
                  <a:solidFill>
                    <a:srgbClr val="000000"/>
                  </a:solidFill>
                  <a:latin typeface="Arial - 16"/>
                </a:rPr>
                <a:t>Christiania Tukthus – kopibok nr. 8 1768-1776</a:t>
              </a:r>
            </a:p>
            <a:p>
              <a:r>
                <a:rPr lang="nb-NO" sz="1200" b="1" smtClean="0">
                  <a:solidFill>
                    <a:srgbClr val="000000"/>
                  </a:solidFill>
                  <a:latin typeface="Arial - 16"/>
                </a:rPr>
                <a:t>B</a:t>
              </a:r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rev til fogden datert 24. juli 1772 som etterlyser </a:t>
              </a:r>
            </a:p>
            <a:p>
              <a:r>
                <a:rPr lang="nb-NO" sz="1200" smtClean="0">
                  <a:solidFill>
                    <a:srgbClr val="000000"/>
                  </a:solidFill>
                  <a:latin typeface="Arial - 16"/>
                </a:rPr>
                <a:t>den rømte Berthe Olsdatter</a:t>
              </a:r>
              <a:endParaRPr lang="nb-NO" sz="1200">
                <a:solidFill>
                  <a:srgbClr val="000000"/>
                </a:solidFill>
                <a:latin typeface="Arial - 16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368</Words>
  <Application>Microsoft Office PowerPoint</Application>
  <PresentationFormat>Egendefinert</PresentationFormat>
  <Paragraphs>32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Arial - 16</vt:lpstr>
      <vt:lpstr>Office-tema</vt:lpstr>
      <vt:lpstr>Lysbilde 1</vt:lpstr>
    </vt:vector>
  </TitlesOfParts>
  <Company>Arkivverket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paha</dc:creator>
  <cp:lastModifiedBy>paha</cp:lastModifiedBy>
  <cp:revision>1</cp:revision>
  <dcterms:created xsi:type="dcterms:W3CDTF">2012-06-01T12:10:34Z</dcterms:created>
  <dcterms:modified xsi:type="dcterms:W3CDTF">2012-06-01T12:10:41Z</dcterms:modified>
</cp:coreProperties>
</file>